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>
        <p:scale>
          <a:sx n="74" d="100"/>
          <a:sy n="74" d="100"/>
        </p:scale>
        <p:origin x="117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Celosky" userId="828b6d8e0f746daa" providerId="LiveId" clId="{D553CC5C-E1B7-48F3-9EC5-AFA7140444C8}"/>
    <pc:docChg chg="delSld">
      <pc:chgData name="Joe Celosky" userId="828b6d8e0f746daa" providerId="LiveId" clId="{D553CC5C-E1B7-48F3-9EC5-AFA7140444C8}" dt="2026-04-09T02:53:42.998" v="0" actId="47"/>
      <pc:docMkLst>
        <pc:docMk/>
      </pc:docMkLst>
      <pc:sldChg chg="del">
        <pc:chgData name="Joe Celosky" userId="828b6d8e0f746daa" providerId="LiveId" clId="{D553CC5C-E1B7-48F3-9EC5-AFA7140444C8}" dt="2026-04-09T02:53:42.998" v="0" actId="47"/>
        <pc:sldMkLst>
          <pc:docMk/>
          <pc:sldMk cId="3604771882" sldId="259"/>
        </pc:sldMkLst>
      </pc:sldChg>
      <pc:sldChg chg="del">
        <pc:chgData name="Joe Celosky" userId="828b6d8e0f746daa" providerId="LiveId" clId="{D553CC5C-E1B7-48F3-9EC5-AFA7140444C8}" dt="2026-04-09T02:53:42.998" v="0" actId="47"/>
        <pc:sldMkLst>
          <pc:docMk/>
          <pc:sldMk cId="876922100" sldId="260"/>
        </pc:sldMkLst>
      </pc:sldChg>
      <pc:sldChg chg="del">
        <pc:chgData name="Joe Celosky" userId="828b6d8e0f746daa" providerId="LiveId" clId="{D553CC5C-E1B7-48F3-9EC5-AFA7140444C8}" dt="2026-04-09T02:53:42.998" v="0" actId="47"/>
        <pc:sldMkLst>
          <pc:docMk/>
          <pc:sldMk cId="622133718" sldId="261"/>
        </pc:sldMkLst>
      </pc:sldChg>
      <pc:sldChg chg="del">
        <pc:chgData name="Joe Celosky" userId="828b6d8e0f746daa" providerId="LiveId" clId="{D553CC5C-E1B7-48F3-9EC5-AFA7140444C8}" dt="2026-04-09T02:53:42.998" v="0" actId="47"/>
        <pc:sldMkLst>
          <pc:docMk/>
          <pc:sldMk cId="1929971152" sldId="262"/>
        </pc:sldMkLst>
      </pc:sldChg>
      <pc:sldChg chg="del">
        <pc:chgData name="Joe Celosky" userId="828b6d8e0f746daa" providerId="LiveId" clId="{D553CC5C-E1B7-48F3-9EC5-AFA7140444C8}" dt="2026-04-09T02:53:42.998" v="0" actId="47"/>
        <pc:sldMkLst>
          <pc:docMk/>
          <pc:sldMk cId="3178676575" sldId="263"/>
        </pc:sldMkLst>
      </pc:sldChg>
      <pc:sldChg chg="del">
        <pc:chgData name="Joe Celosky" userId="828b6d8e0f746daa" providerId="LiveId" clId="{D553CC5C-E1B7-48F3-9EC5-AFA7140444C8}" dt="2026-04-09T02:53:42.998" v="0" actId="47"/>
        <pc:sldMkLst>
          <pc:docMk/>
          <pc:sldMk cId="3416423786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169B9-54E1-E28D-C9AF-619761CF1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0FED3-83EB-7206-B21C-0D9F56ADC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566C1-243A-8200-7685-4EA7E7EB5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C9214-EFEA-8399-5DAC-BACB1F09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81017-5092-D7D6-5246-85A011859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92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F87C9-C17E-3ECB-AE59-6708333EE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5853B0-F36D-CDBA-F196-BC52868F4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C59CF-8038-516A-0B48-B4A868F06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87332-DC19-657C-D368-35CAF5B0F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DD36D-891D-B899-09A2-4C8B813AC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2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296206-9BDE-C274-A9AF-1B155B224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D6BE6B-2878-2FFF-95EA-38AE13C5EF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6F4D-7B2F-02A6-82F7-14392FC31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6E129-764D-CAB5-26E7-E96F1D94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8332C-BCC8-8DBB-E6F2-5BBDC76F3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D1E2A-12AC-61FC-D87B-04653827C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A2171-3DCA-CDA7-0D06-ADE3BC466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E75F0-6490-A3BE-031E-926DCDECC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86F69-4354-5CD5-528B-D92B022CC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92038-62DD-8A82-4CBE-88D43FBC1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99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97246-263F-C2D9-266F-0A7D7143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10F98D-4807-1044-77D1-EB6B16C2D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F42FE-1850-2A60-189D-A9BCF39C7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440E4-C6C5-ED9A-67FF-E8311856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8F70D-4DE3-2202-5685-1C621E8CF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57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96E00-2E60-54B8-0E5C-EBC25CF90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ABF03-2E36-BB8C-D47C-3231109509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0B16B-C682-22F4-070D-CC063507E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891215-1F0B-A38C-960E-CD9EDA80B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4CD8A-24A7-5064-21E6-77E376314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57AAC-8FDA-FA32-F91F-2D4C17DD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89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F1F38-E825-4C00-5A85-2A91B3B2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D1669B-473D-AFF5-60D4-BFD018EA4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55DDA-66FA-06AB-B23B-A1FE26B74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C9493F-7AEE-5247-224D-3EDE3D8D6F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F2A8D-00A5-5115-3F6A-528B884A25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829637-146A-9950-1800-3118DEE9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39E89E-E27E-5386-808F-F63A6251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6A9B6B-65F7-C4A9-4B3A-DDACE43AD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21361-935B-521E-4837-C6D751A3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C2D8D8-40B9-71EA-E7BB-A321776A5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53930-1554-D703-82F7-DCAA7F7E6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8E980-C97E-4F7C-135D-63F87B27F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3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054C93-D172-F2A3-8888-10D6C70ED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2B5BF9-6EC9-DAB5-0CEA-478294D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BA114-579D-5045-A68C-F0F65FEB8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1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0CC4E-8CF8-D9C1-05CB-EB685D8E1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97C7A-F426-28E1-E009-0ACE0697B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67CD2-024D-7B04-AF06-739382BEF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160A5-AD72-6AE5-75F6-2167D4AC9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00762-A558-239E-FC7F-181D1936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7E9A5-2BE8-124F-2221-BEA5D5273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0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6FDEA-CE5C-611C-E5B7-50C803DA8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31B813-1024-1A0B-0D0B-17C4F3FAA1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449DA-BB85-B6EA-68AE-118878346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7A9CC-0C44-4939-BD81-ECD377AA9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19F73-472C-A8C3-EFB1-C30A08E64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E3A46-9B04-5BDD-E1CA-E539154C2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7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A022C3-6E35-F40C-1D00-46C0F547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4E78B-31AB-03ED-6AAA-6A6E65C65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73B9D-29A9-BE9F-3129-7D063D1BA7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60A67-CACF-4D48-8641-890FF86D79E8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32322-EB09-0EA2-AF77-65179E454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1DD70-2584-4163-0D40-39447612B9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D3B04F-CD1F-4C52-AF23-8EC4446F1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40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offmanestatesgardenclub.club/" TargetMode="External"/><Relationship Id="rId2" Type="http://schemas.openxmlformats.org/officeDocument/2006/relationships/hyperlink" Target="http://hoffmanestatesgardenclub.club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joecelosky-zewfq.wpcomstaging.com/members-only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offmanestatesgardenclub.club/" TargetMode="External"/><Relationship Id="rId2" Type="http://schemas.openxmlformats.org/officeDocument/2006/relationships/hyperlink" Target="http://hoffmanestatesgardenclub.club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joecelosky-zewfq.wpcomstaging.com/members-only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9A1F6-F9E3-BAF7-E784-60D46876F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065" y="1122363"/>
            <a:ext cx="10766738" cy="2306637"/>
          </a:xfrm>
        </p:spPr>
        <p:txBody>
          <a:bodyPr>
            <a:normAutofit fontScale="90000"/>
          </a:bodyPr>
          <a:lstStyle/>
          <a:p>
            <a:r>
              <a:rPr lang="en-US" sz="5300" dirty="0"/>
              <a:t>Webpage:  </a:t>
            </a:r>
            <a:r>
              <a:rPr lang="fr-FR" sz="5300" u="sng" dirty="0">
                <a:hlinkClick r:id="rId2"/>
              </a:rPr>
              <a:t>Hoffman </a:t>
            </a:r>
            <a:r>
              <a:rPr lang="fr-FR" sz="5300" u="sng" dirty="0" err="1">
                <a:hlinkClick r:id="rId2"/>
              </a:rPr>
              <a:t>Estates</a:t>
            </a:r>
            <a:r>
              <a:rPr lang="fr-FR" sz="5300" u="sng" dirty="0">
                <a:hlinkClick r:id="rId2"/>
              </a:rPr>
              <a:t> Garden Club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CD1B2-7152-2BDF-FD4F-7E0355086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730" y="3429000"/>
            <a:ext cx="11384924" cy="1972257"/>
          </a:xfrm>
        </p:spPr>
        <p:txBody>
          <a:bodyPr>
            <a:noAutofit/>
          </a:bodyPr>
          <a:lstStyle/>
          <a:p>
            <a:r>
              <a:rPr lang="en-US" sz="3800" dirty="0"/>
              <a:t>OLD LINK:  </a:t>
            </a:r>
            <a:r>
              <a:rPr lang="en-US" sz="38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https://hoffmanestatesgardenclub.</a:t>
            </a:r>
            <a:r>
              <a:rPr lang="en-US" sz="38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club</a:t>
            </a:r>
            <a:r>
              <a:rPr lang="en-US" sz="38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en-US" sz="3800" dirty="0"/>
          </a:p>
          <a:p>
            <a:endParaRPr lang="en-US" sz="3800" dirty="0"/>
          </a:p>
          <a:p>
            <a:r>
              <a:rPr lang="en-US" sz="3800" dirty="0"/>
              <a:t>NEW LINK:  </a:t>
            </a:r>
            <a:r>
              <a:rPr lang="en-US" sz="3800" dirty="0">
                <a:solidFill>
                  <a:srgbClr val="46788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https://hoffmanestatesgardenclub.</a:t>
            </a:r>
            <a:r>
              <a:rPr lang="en-US" sz="38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sz="3800" dirty="0">
                <a:solidFill>
                  <a:srgbClr val="46788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en-US" sz="38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3448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138C-7471-2915-3A92-5376D6900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the HEGC webpage provide?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BCA1C-2829-8D5C-A644-3F650C61F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065" y="1455313"/>
            <a:ext cx="10959921" cy="47216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It is our face to gardeners in and around our area.</a:t>
            </a:r>
          </a:p>
          <a:p>
            <a:pPr lvl="1"/>
            <a:r>
              <a:rPr lang="en-US" dirty="0"/>
              <a:t>After the Daily Herald and our members, more visitors learn about us there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HOME tells our story to prospective members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JOIN US is an invitation to membership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EVENTS is an overview of upcoming activities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GARDEN GALLERY is our family photo album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REFERENCES is a library of gardening materials and tips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MEMBERS ONLY provides club details on field trips, club business, member contact information, club organization, and club history</a:t>
            </a:r>
          </a:p>
          <a:p>
            <a:pPr lvl="1"/>
            <a:r>
              <a:rPr lang="en-US" dirty="0"/>
              <a:t>Password required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188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28162-6787-EACE-EA4C-4D7C9534B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0BB2-43D2-17D7-7C0E-46CC6CF04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1065" y="1122363"/>
            <a:ext cx="10766738" cy="2306637"/>
          </a:xfrm>
        </p:spPr>
        <p:txBody>
          <a:bodyPr>
            <a:normAutofit fontScale="90000"/>
          </a:bodyPr>
          <a:lstStyle/>
          <a:p>
            <a:r>
              <a:rPr lang="en-US" sz="5300" dirty="0"/>
              <a:t>Webpage:  </a:t>
            </a:r>
            <a:r>
              <a:rPr lang="fr-FR" sz="5300" u="sng" dirty="0">
                <a:hlinkClick r:id="rId2"/>
              </a:rPr>
              <a:t>Hoffman </a:t>
            </a:r>
            <a:r>
              <a:rPr lang="fr-FR" sz="5300" u="sng" dirty="0" err="1">
                <a:hlinkClick r:id="rId2"/>
              </a:rPr>
              <a:t>Estates</a:t>
            </a:r>
            <a:r>
              <a:rPr lang="fr-FR" sz="5300" u="sng" dirty="0">
                <a:hlinkClick r:id="rId2"/>
              </a:rPr>
              <a:t> Garden Club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A17D1F-B346-53E8-B5C7-8E7E461EB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7730" y="3429000"/>
            <a:ext cx="11384924" cy="1972257"/>
          </a:xfrm>
        </p:spPr>
        <p:txBody>
          <a:bodyPr>
            <a:noAutofit/>
          </a:bodyPr>
          <a:lstStyle/>
          <a:p>
            <a:r>
              <a:rPr lang="en-US" sz="3800" dirty="0"/>
              <a:t>OLD LINK:  </a:t>
            </a:r>
            <a:r>
              <a:rPr lang="en-US" sz="38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https://hoffmanestatesgardenclub.</a:t>
            </a:r>
            <a:r>
              <a:rPr lang="en-US" sz="3800" b="1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club</a:t>
            </a:r>
            <a:r>
              <a:rPr lang="en-US" sz="3800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en-US" sz="3800" dirty="0"/>
          </a:p>
          <a:p>
            <a:endParaRPr lang="en-US" sz="3800" dirty="0"/>
          </a:p>
          <a:p>
            <a:r>
              <a:rPr lang="en-US" sz="3800" dirty="0"/>
              <a:t>NEW LINK:  </a:t>
            </a:r>
            <a:r>
              <a:rPr lang="en-US" sz="3800" dirty="0">
                <a:solidFill>
                  <a:srgbClr val="46788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https://hoffmanestatesgardenclub.</a:t>
            </a:r>
            <a:r>
              <a:rPr lang="en-US" sz="38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sz="3800" dirty="0">
                <a:solidFill>
                  <a:srgbClr val="46788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en-US" sz="38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46887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56EDF-046B-807C-757A-46F638551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838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/>
              <a:t>THE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EF589-B98D-70E1-429F-EF0EA766F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377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1826</TotalTime>
  <Words>148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Webpage:  Hoffman Estates Garden Club  </vt:lpstr>
      <vt:lpstr>What does the HEGC webpage provide?</vt:lpstr>
      <vt:lpstr>Webpage:  Hoffman Estates Garden Club  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Joe Celosky</dc:creator>
  <cp:lastModifiedBy>Joe Celosky</cp:lastModifiedBy>
  <cp:revision>3</cp:revision>
  <dcterms:created xsi:type="dcterms:W3CDTF">2026-04-07T20:26:52Z</dcterms:created>
  <dcterms:modified xsi:type="dcterms:W3CDTF">2026-04-09T02:53:51Z</dcterms:modified>
</cp:coreProperties>
</file>